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0EEE-090D-4FD0-AD3A-8B0FB15CF80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5D5-C222-4783-9829-11A3510E4A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0EEE-090D-4FD0-AD3A-8B0FB15CF80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5D5-C222-4783-9829-11A3510E4A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0EEE-090D-4FD0-AD3A-8B0FB15CF80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5D5-C222-4783-9829-11A3510E4A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0EEE-090D-4FD0-AD3A-8B0FB15CF80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5D5-C222-4783-9829-11A3510E4A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0EEE-090D-4FD0-AD3A-8B0FB15CF80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5D5-C222-4783-9829-11A3510E4A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0EEE-090D-4FD0-AD3A-8B0FB15CF80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5D5-C222-4783-9829-11A3510E4A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0EEE-090D-4FD0-AD3A-8B0FB15CF80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5D5-C222-4783-9829-11A3510E4A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0EEE-090D-4FD0-AD3A-8B0FB15CF80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5D5-C222-4783-9829-11A3510E4A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0EEE-090D-4FD0-AD3A-8B0FB15CF80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5D5-C222-4783-9829-11A3510E4A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0EEE-090D-4FD0-AD3A-8B0FB15CF80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5D5-C222-4783-9829-11A3510E4A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0EEE-090D-4FD0-AD3A-8B0FB15CF80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5D5-C222-4783-9829-11A3510E4A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80EEE-090D-4FD0-AD3A-8B0FB15CF804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5D5-C222-4783-9829-11A3510E4AE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A_Thésée_&amp;_taureau-red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152775" y="0"/>
            <a:ext cx="2838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ladic_crater,_c._640_bc_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otic_scenes_Louvre_G13_n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ekias_Dionysos_Staatliche_Antikensammlungen_2044_n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44563" y="0"/>
            <a:ext cx="7254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ute-player_dolphin_Alcesti_Group_MA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0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echen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33375" y="0"/>
            <a:ext cx="8477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echen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01738" y="0"/>
            <a:ext cx="6740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echen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71613" y="0"/>
            <a:ext cx="6199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echen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82688" y="0"/>
            <a:ext cx="6778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echen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85875" y="0"/>
            <a:ext cx="6570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b_06.1021.17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82750" y="0"/>
            <a:ext cx="5778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2MAN-Pottery-Figh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782888" y="0"/>
            <a:ext cx="3578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b_06.1021.18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93688" y="0"/>
            <a:ext cx="8556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b_23.160.8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57250" y="0"/>
            <a:ext cx="7427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b_24.97.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927350" y="0"/>
            <a:ext cx="328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b_56.171.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65363" y="0"/>
            <a:ext cx="4613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akles_tripod_Louvre_F34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96925" y="0"/>
            <a:ext cx="7548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cules_fight_with_lion.jp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plite_fight_MAR_Palermo_NI18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98538"/>
            <a:ext cx="9144000" cy="4859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mos_Staatliche_Antikensammlungen_14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49300"/>
            <a:ext cx="9144000" cy="535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ylix_sacrifice_boar_Louvre_G1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A_Atticc_grave-amphora_by_Dipylon_Painter_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0px-Themis_Aigeus_Antikensammlung_Berlin_F2538_n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85850" y="0"/>
            <a:ext cx="6972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A_Héraclès_&amp;_Busiri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92325" y="0"/>
            <a:ext cx="4957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ympiaHenke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085850"/>
            <a:ext cx="9144000" cy="4684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MAD_Silver_bul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28638"/>
            <a:ext cx="9144000" cy="5799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MAD_Jewelr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27025" y="0"/>
            <a:ext cx="8488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1MAD_Bronze_piece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cient_Greek_helmet.jp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cient_Greek_jewelry_Pontika_(Ukraina)_300_bC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81025" y="0"/>
            <a:ext cx="7981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eo_Athena_CdM_Babelon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93850" y="0"/>
            <a:ext cx="5954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scos_Olimpi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lcidean_helme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54213" y="0"/>
            <a:ext cx="5233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khilleus_Patroklos_Antikensammlung_Berlin_F227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98550" y="0"/>
            <a:ext cx="6945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ys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59050" y="0"/>
            <a:ext cx="4025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inthian_helmet_Louvre_Br44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22450" y="0"/>
            <a:ext cx="5499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os_medallion_Louvre_Bj224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ek_jumping_weight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04850"/>
            <a:ext cx="9144000" cy="54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b_1994.230.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llenistic_king_Ares_Cd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39775" y="0"/>
            <a:ext cx="7662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s_of_Dionysos_Mosaic,_Paphos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llyrian_helmet_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43100" y="0"/>
            <a:ext cx="5256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ympia_Animal_Statutt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31838" y="0"/>
            <a:ext cx="7680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ympiaDelphi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58825"/>
            <a:ext cx="9144000" cy="534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phora_phalanx_Staatliche_Antikensammlungen_14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76225"/>
            <a:ext cx="9144000" cy="6303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ympiaGorg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82675" y="0"/>
            <a:ext cx="6977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ympiaGreif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85850" y="0"/>
            <a:ext cx="6970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phora_Quadriga_re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30463" y="0"/>
            <a:ext cx="4283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alanta_Peleus_Staatliche_Antikensammlungen_5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79425"/>
            <a:ext cx="9144000" cy="5897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yx-krater_Louvre_CA9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17688" y="0"/>
            <a:ext cx="5508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urtesan_client_NAMA_1277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717800" y="0"/>
            <a:ext cx="3706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</cp:revision>
  <dcterms:created xsi:type="dcterms:W3CDTF">2009-08-13T12:55:57Z</dcterms:created>
  <dcterms:modified xsi:type="dcterms:W3CDTF">2009-08-13T12:56:37Z</dcterms:modified>
</cp:coreProperties>
</file>